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43225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31 de marzo e 2025</a:t>
            </a:r>
          </a:p>
          <a:p>
            <a:r>
              <a:rPr lang="es-MX" sz="1400" b="1" dirty="0">
                <a:solidFill>
                  <a:srgbClr val="7C3F99"/>
                </a:solidFill>
              </a:rPr>
              <a:t>Periodo que se informa: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01 al 31 de marzo de 2025</a:t>
            </a:r>
          </a:p>
          <a:p>
            <a:endParaRPr lang="es-MX" sz="1400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https://iecoah.org.mx/v1/participacion-ciudadana/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126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143</cp:revision>
  <cp:lastPrinted>2016-02-08T17:12:47Z</cp:lastPrinted>
  <dcterms:created xsi:type="dcterms:W3CDTF">2016-01-18T17:46:42Z</dcterms:created>
  <dcterms:modified xsi:type="dcterms:W3CDTF">2025-03-25T16:41:42Z</dcterms:modified>
</cp:coreProperties>
</file>